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89F11"/>
    <a:srgbClr val="35E82C"/>
    <a:srgbClr val="21DE18"/>
    <a:srgbClr val="00913A"/>
    <a:srgbClr val="FF8585"/>
    <a:srgbClr val="B07BD7"/>
    <a:srgbClr val="5B9BD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71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3EE0-E216-45B4-AF08-EB8E04C46826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193-FE3D-455D-9C7F-B0A5EE36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3132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3EE0-E216-45B4-AF08-EB8E04C46826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193-FE3D-455D-9C7F-B0A5EE36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9925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3EE0-E216-45B4-AF08-EB8E04C46826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193-FE3D-455D-9C7F-B0A5EE36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014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3EE0-E216-45B4-AF08-EB8E04C46826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193-FE3D-455D-9C7F-B0A5EE36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6791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3EE0-E216-45B4-AF08-EB8E04C46826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193-FE3D-455D-9C7F-B0A5EE36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620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3EE0-E216-45B4-AF08-EB8E04C46826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193-FE3D-455D-9C7F-B0A5EE36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95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3EE0-E216-45B4-AF08-EB8E04C46826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193-FE3D-455D-9C7F-B0A5EE36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2219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3EE0-E216-45B4-AF08-EB8E04C46826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193-FE3D-455D-9C7F-B0A5EE36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6754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3EE0-E216-45B4-AF08-EB8E04C46826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193-FE3D-455D-9C7F-B0A5EE36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000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3EE0-E216-45B4-AF08-EB8E04C46826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193-FE3D-455D-9C7F-B0A5EE36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6786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3EE0-E216-45B4-AF08-EB8E04C46826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3F193-FE3D-455D-9C7F-B0A5EE36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849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93EE0-E216-45B4-AF08-EB8E04C46826}" type="datetimeFigureOut">
              <a:rPr lang="ru-RU" smtClean="0"/>
              <a:pPr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3F193-FE3D-455D-9C7F-B0A5EE36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039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gif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microsoft.com/office/2007/relationships/media" Target="../media/media1.mp3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.png"/><Relationship Id="rId3" Type="http://schemas.openxmlformats.org/officeDocument/2006/relationships/audio" Target="../media/audio7.wav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24.png"/><Relationship Id="rId5" Type="http://schemas.openxmlformats.org/officeDocument/2006/relationships/audio" Target="../media/audio9.wav"/><Relationship Id="rId15" Type="http://schemas.openxmlformats.org/officeDocument/2006/relationships/image" Target="../media/image23.png"/><Relationship Id="rId10" Type="http://schemas.openxmlformats.org/officeDocument/2006/relationships/slide" Target="slide11.xml"/><Relationship Id="rId4" Type="http://schemas.openxmlformats.org/officeDocument/2006/relationships/audio" Target="../media/audio8.wav"/><Relationship Id="rId9" Type="http://schemas.openxmlformats.org/officeDocument/2006/relationships/image" Target="../media/image1.jpe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.png"/><Relationship Id="rId3" Type="http://schemas.openxmlformats.org/officeDocument/2006/relationships/audio" Target="../media/audio7.wav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24.png"/><Relationship Id="rId5" Type="http://schemas.openxmlformats.org/officeDocument/2006/relationships/audio" Target="../media/audio9.wav"/><Relationship Id="rId15" Type="http://schemas.openxmlformats.org/officeDocument/2006/relationships/image" Target="../media/image23.png"/><Relationship Id="rId10" Type="http://schemas.openxmlformats.org/officeDocument/2006/relationships/slide" Target="slide12.xml"/><Relationship Id="rId4" Type="http://schemas.openxmlformats.org/officeDocument/2006/relationships/audio" Target="../media/audio8.wav"/><Relationship Id="rId9" Type="http://schemas.openxmlformats.org/officeDocument/2006/relationships/image" Target="../media/image1.jpe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.png"/><Relationship Id="rId3" Type="http://schemas.openxmlformats.org/officeDocument/2006/relationships/audio" Target="../media/audio7.wav"/><Relationship Id="rId7" Type="http://schemas.openxmlformats.org/officeDocument/2006/relationships/audio" Target="../media/audio3.wav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25.png"/><Relationship Id="rId5" Type="http://schemas.openxmlformats.org/officeDocument/2006/relationships/audio" Target="../media/audio9.wav"/><Relationship Id="rId15" Type="http://schemas.openxmlformats.org/officeDocument/2006/relationships/image" Target="../media/image23.png"/><Relationship Id="rId10" Type="http://schemas.openxmlformats.org/officeDocument/2006/relationships/slide" Target="slide2.xml"/><Relationship Id="rId4" Type="http://schemas.openxmlformats.org/officeDocument/2006/relationships/audio" Target="../media/audio8.wav"/><Relationship Id="rId9" Type="http://schemas.openxmlformats.org/officeDocument/2006/relationships/image" Target="../media/image1.jpe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image" Target="../media/image8.gif"/><Relationship Id="rId7" Type="http://schemas.openxmlformats.org/officeDocument/2006/relationships/slide" Target="slide7.xml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5.xml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openxmlformats.org/officeDocument/2006/relationships/audio" Target="../media/audio11.wav"/><Relationship Id="rId4" Type="http://schemas.openxmlformats.org/officeDocument/2006/relationships/slide" Target="slide8.xml"/><Relationship Id="rId9" Type="http://schemas.openxmlformats.org/officeDocument/2006/relationships/image" Target="../media/image12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3.png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21" Type="http://schemas.openxmlformats.org/officeDocument/2006/relationships/audio" Target="../media/audio11.wav"/><Relationship Id="rId7" Type="http://schemas.openxmlformats.org/officeDocument/2006/relationships/image" Target="../media/image4.gif"/><Relationship Id="rId12" Type="http://schemas.openxmlformats.org/officeDocument/2006/relationships/image" Target="../media/image22.png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5" Type="http://schemas.openxmlformats.org/officeDocument/2006/relationships/slide" Target="slide4.xml"/><Relationship Id="rId10" Type="http://schemas.openxmlformats.org/officeDocument/2006/relationships/image" Target="../media/image21.png"/><Relationship Id="rId19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microsoft.com/office/2007/relationships/hdphoto" Target="../media/hdphoto1.wdp"/><Relationship Id="rId18" Type="http://schemas.openxmlformats.org/officeDocument/2006/relationships/audio" Target="../media/audio11.wav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openxmlformats.org/officeDocument/2006/relationships/image" Target="../media/image21.png"/><Relationship Id="rId17" Type="http://schemas.openxmlformats.org/officeDocument/2006/relationships/image" Target="../media/image19.gif"/><Relationship Id="rId2" Type="http://schemas.openxmlformats.org/officeDocument/2006/relationships/audio" Target="../media/audio1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25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microsoft.com/office/2007/relationships/hdphoto" Target="../media/hdphoto2.wdp"/><Relationship Id="rId3" Type="http://schemas.openxmlformats.org/officeDocument/2006/relationships/audio" Target="../media/audio5.wav"/><Relationship Id="rId7" Type="http://schemas.openxmlformats.org/officeDocument/2006/relationships/image" Target="../media/image12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11" Type="http://schemas.openxmlformats.org/officeDocument/2006/relationships/image" Target="../media/image26.png"/><Relationship Id="rId5" Type="http://schemas.openxmlformats.org/officeDocument/2006/relationships/image" Target="../media/image4.gif"/><Relationship Id="rId10" Type="http://schemas.microsoft.com/office/2007/relationships/hdphoto" Target="../media/hdphoto4.wdp"/><Relationship Id="rId4" Type="http://schemas.openxmlformats.org/officeDocument/2006/relationships/image" Target="../media/image1.jpeg"/><Relationship Id="rId9" Type="http://schemas.openxmlformats.org/officeDocument/2006/relationships/image" Target="../media/image25.png"/><Relationship Id="rId14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11.png"/><Relationship Id="rId3" Type="http://schemas.openxmlformats.org/officeDocument/2006/relationships/audio" Target="../media/audio6.wav"/><Relationship Id="rId7" Type="http://schemas.openxmlformats.org/officeDocument/2006/relationships/image" Target="../media/image4.gif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slide" Target="slide2.xml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audio" Target="../media/audio11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slide" Target="slide2.xml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slide" Target="slide9.xml"/><Relationship Id="rId18" Type="http://schemas.microsoft.com/office/2007/relationships/hdphoto" Target="../media/hdphoto2.wdp"/><Relationship Id="rId3" Type="http://schemas.openxmlformats.org/officeDocument/2006/relationships/audio" Target="../media/audio7.wav"/><Relationship Id="rId7" Type="http://schemas.openxmlformats.org/officeDocument/2006/relationships/audio" Target="../media/audio3.wav"/><Relationship Id="rId12" Type="http://schemas.microsoft.com/office/2007/relationships/hdphoto" Target="../media/hdphoto4.wdp"/><Relationship Id="rId17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20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25.png"/><Relationship Id="rId5" Type="http://schemas.openxmlformats.org/officeDocument/2006/relationships/audio" Target="../media/audio9.wav"/><Relationship Id="rId15" Type="http://schemas.microsoft.com/office/2007/relationships/hdphoto" Target="../media/hdphoto3.wdp"/><Relationship Id="rId10" Type="http://schemas.openxmlformats.org/officeDocument/2006/relationships/slide" Target="slide2.xml"/><Relationship Id="rId19" Type="http://schemas.openxmlformats.org/officeDocument/2006/relationships/image" Target="../media/image29.png"/><Relationship Id="rId4" Type="http://schemas.openxmlformats.org/officeDocument/2006/relationships/audio" Target="../media/audio8.wav"/><Relationship Id="rId9" Type="http://schemas.openxmlformats.org/officeDocument/2006/relationships/image" Target="../media/image1.jpe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.png"/><Relationship Id="rId3" Type="http://schemas.openxmlformats.org/officeDocument/2006/relationships/audio" Target="../media/audio7.wav"/><Relationship Id="rId7" Type="http://schemas.openxmlformats.org/officeDocument/2006/relationships/audio" Target="../media/audio3.wav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24.png"/><Relationship Id="rId5" Type="http://schemas.openxmlformats.org/officeDocument/2006/relationships/audio" Target="../media/audio9.wav"/><Relationship Id="rId15" Type="http://schemas.openxmlformats.org/officeDocument/2006/relationships/image" Target="../media/image23.png"/><Relationship Id="rId10" Type="http://schemas.openxmlformats.org/officeDocument/2006/relationships/slide" Target="slide10.xml"/><Relationship Id="rId4" Type="http://schemas.openxmlformats.org/officeDocument/2006/relationships/audio" Target="../media/audio8.wav"/><Relationship Id="rId9" Type="http://schemas.openxmlformats.org/officeDocument/2006/relationships/image" Target="../media/image1.jpe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x-lines.ru/letters/i/cyrillicbasic/4965/ffffff/60/0/4ncpbxqtomemmwcy4napbqstomemtwf14n67bcgtthopbqgosxeabwfofzeafwcy4n47bxqosdempwfi4gyn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3417"/>
            <a:ext cx="12368935" cy="778209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x-lines.ru/letters/i/cyrillicbasic/4965/ffffff/60/0/aki7beqoz5eadwcn4napbcty4gd7bqgto8emmwf5rdemjwf6ryauboi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157" y="2789701"/>
            <a:ext cx="8686800" cy="666751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get-pdb/2409332/b9a35ac7-20a7-4ca2-bc36-40c8dd706f2c/orig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829" y="3207917"/>
            <a:ext cx="5066436" cy="50664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9069105" y="3736925"/>
            <a:ext cx="3054454" cy="2943473"/>
            <a:chOff x="9040825" y="3736925"/>
            <a:chExt cx="3054454" cy="2943473"/>
          </a:xfrm>
        </p:grpSpPr>
        <p:pic>
          <p:nvPicPr>
            <p:cNvPr id="1032" name="Picture 8" descr="https://domikru.net/wp-content/uploads/2018/11/how-to-draw-a-leaf-15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84772" flipH="1">
              <a:off x="9040825" y="3736925"/>
              <a:ext cx="3054454" cy="29434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x-lines.ru/letters/i/cyrillicbasic/4716/ffffff/34/0/4ncpbr6owdejbwfn4nsy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5493" y="5222450"/>
              <a:ext cx="2330927" cy="434581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27541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81998" y="3842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78344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488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4"/>
          <p:cNvGrpSpPr/>
          <p:nvPr/>
        </p:nvGrpSpPr>
        <p:grpSpPr>
          <a:xfrm>
            <a:off x="6096000" y="3429001"/>
            <a:ext cx="6638925" cy="3429000"/>
            <a:chOff x="6096000" y="3429001"/>
            <a:chExt cx="6638925" cy="34290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096000" y="3429001"/>
              <a:ext cx="6096000" cy="3429000"/>
            </a:xfrm>
            <a:prstGeom prst="rect">
              <a:avLst/>
            </a:prstGeom>
            <a:solidFill>
              <a:srgbClr val="FF0000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08925" y="3956209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3+3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6" name="1"/>
          <p:cNvGrpSpPr/>
          <p:nvPr/>
        </p:nvGrpSpPr>
        <p:grpSpPr>
          <a:xfrm>
            <a:off x="0" y="0"/>
            <a:ext cx="6096000" cy="3418071"/>
            <a:chOff x="0" y="0"/>
            <a:chExt cx="6096000" cy="341807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6096000" cy="3418071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451" y="527210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6+3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8" name="3"/>
          <p:cNvGrpSpPr/>
          <p:nvPr/>
        </p:nvGrpSpPr>
        <p:grpSpPr>
          <a:xfrm>
            <a:off x="0" y="3429001"/>
            <a:ext cx="6096000" cy="3428999"/>
            <a:chOff x="0" y="3429001"/>
            <a:chExt cx="6096000" cy="342899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3429001"/>
              <a:ext cx="6096000" cy="3428999"/>
            </a:xfrm>
            <a:prstGeom prst="rect">
              <a:avLst/>
            </a:prstGeom>
            <a:solidFill>
              <a:srgbClr val="0070C0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9948" y="3956209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8-1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2"/>
          <p:cNvGrpSpPr/>
          <p:nvPr/>
        </p:nvGrpSpPr>
        <p:grpSpPr>
          <a:xfrm>
            <a:off x="6096000" y="0"/>
            <a:ext cx="6721274" cy="3418072"/>
            <a:chOff x="6096000" y="0"/>
            <a:chExt cx="6721274" cy="341807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096000" y="0"/>
              <a:ext cx="6096000" cy="3418072"/>
            </a:xfrm>
            <a:prstGeom prst="rect">
              <a:avLst/>
            </a:prstGeom>
            <a:solidFill>
              <a:srgbClr val="189F11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91274" y="601039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2+8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9" name="Овал 8"/>
          <p:cNvSpPr/>
          <p:nvPr/>
        </p:nvSpPr>
        <p:spPr>
          <a:xfrm>
            <a:off x="3994150" y="1371600"/>
            <a:ext cx="4203700" cy="41148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2" descr="https://img2.freepng.ru/20180725/swo/kisspng-krimmler-kuhstall-coaching-clip-art-flecha-5b580c68691a14.2004758715324970004305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076" y="5809921"/>
            <a:ext cx="1489231" cy="105900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33999" y="2105561"/>
            <a:ext cx="1812925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sz="1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  <a:endParaRPr lang="ru-RU" sz="1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2" name="Picture 2" descr="https://www.pngmart.com/files/17/Red-Alarm-Transparent-P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030">
            <a:off x="5334305" y="-13179"/>
            <a:ext cx="1499311" cy="14993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кот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0626" y="4437593"/>
            <a:ext cx="2152499" cy="24204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ука" descr="https://e7.pngegg.com/pngimages/774/97/png-clipart-drawing-design-white-hand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32098" y="0"/>
            <a:ext cx="959902" cy="101412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54613965"/>
      </p:ext>
    </p:extLst>
  </p:cSld>
  <p:clrMapOvr>
    <a:masterClrMapping/>
  </p:clrMapOvr>
  <p:transition spd="med">
    <p:pull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tikajuschego-tajmera_L2MrQY7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598_80BOxV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_uki-ura-detskoe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3-3a660d1f-41d1-4209-bc11-c0bec3c80f8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3-3a660d1f-41d1-4209-bc11-c0bec3c80f8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3-3a660d1f-41d1-4209-bc11-c0bec3c80f8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g-032316-sfx-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aznye-zvuki-murchanie-ko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0"/>
            <a:ext cx="6096000" cy="3418071"/>
            <a:chOff x="0" y="0"/>
            <a:chExt cx="6096000" cy="341807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6096000" cy="3418071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0451" y="527210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4+4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0" y="3429001"/>
            <a:ext cx="6096000" cy="3428999"/>
            <a:chOff x="0" y="3429001"/>
            <a:chExt cx="6096000" cy="342899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3429001"/>
              <a:ext cx="6096000" cy="3428999"/>
            </a:xfrm>
            <a:prstGeom prst="rect">
              <a:avLst/>
            </a:prstGeom>
            <a:solidFill>
              <a:srgbClr val="0070C0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0649" y="4063133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5+2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096000" y="0"/>
            <a:ext cx="6407150" cy="3418072"/>
            <a:chOff x="6096000" y="0"/>
            <a:chExt cx="6407150" cy="341807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096000" y="0"/>
              <a:ext cx="6096000" cy="3418072"/>
            </a:xfrm>
            <a:prstGeom prst="rect">
              <a:avLst/>
            </a:prstGeom>
            <a:solidFill>
              <a:srgbClr val="189F11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77150" y="527210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10-4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096000" y="3429001"/>
            <a:ext cx="6699451" cy="3429000"/>
            <a:chOff x="6096000" y="3429001"/>
            <a:chExt cx="6699451" cy="34290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096000" y="3429001"/>
              <a:ext cx="6096000" cy="3429000"/>
            </a:xfrm>
            <a:prstGeom prst="rect">
              <a:avLst/>
            </a:prstGeom>
            <a:solidFill>
              <a:srgbClr val="FF0000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69451" y="4016125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6+3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9" name="Овал 8"/>
          <p:cNvSpPr/>
          <p:nvPr/>
        </p:nvSpPr>
        <p:spPr>
          <a:xfrm>
            <a:off x="3994150" y="1371600"/>
            <a:ext cx="4203700" cy="41148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2" descr="https://img2.freepng.ru/20180725/swo/kisspng-krimmler-kuhstall-coaching-clip-art-flecha-5b580c68691a14.2004758715324970004305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076" y="5809921"/>
            <a:ext cx="1489231" cy="105900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46687" y="2105561"/>
            <a:ext cx="1698625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sz="1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  <a:endParaRPr lang="ru-RU" sz="1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3" name="Picture 2" descr="https://www.pngmart.com/files/17/Red-Alarm-Transparent-P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030">
            <a:off x="5334305" y="-13179"/>
            <a:ext cx="1499311" cy="14993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кот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0626" y="4437593"/>
            <a:ext cx="2152499" cy="24204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ука" descr="https://e7.pngegg.com/pngimages/774/97/png-clipart-drawing-design-white-hand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32098" y="0"/>
            <a:ext cx="959902" cy="101412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15300136"/>
      </p:ext>
    </p:extLst>
  </p:cSld>
  <p:clrMapOvr>
    <a:masterClrMapping/>
  </p:clrMapOvr>
  <p:transition spd="med">
    <p:pull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tikajuschego-tajmera_L2MrQY7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598_80BOxV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_uki-ura-detskoe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3-3a660d1f-41d1-4209-bc11-c0bec3c80f8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3-3a660d1f-41d1-4209-bc11-c0bec3c80f8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3-3a660d1f-41d1-4209-bc11-c0bec3c80f8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g-032316-sfx-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aznye-zvuki-murchanie-ko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0" y="3429001"/>
            <a:ext cx="6096000" cy="3428999"/>
            <a:chOff x="0" y="3429001"/>
            <a:chExt cx="6096000" cy="342899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3429001"/>
              <a:ext cx="6096000" cy="3428999"/>
            </a:xfrm>
            <a:prstGeom prst="rect">
              <a:avLst/>
            </a:prstGeom>
            <a:solidFill>
              <a:srgbClr val="0070C0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5000" y="4011605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2+4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0" y="18164"/>
            <a:ext cx="6096000" cy="3418071"/>
            <a:chOff x="0" y="18164"/>
            <a:chExt cx="6096000" cy="341807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18164"/>
              <a:ext cx="6096000" cy="3418071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451" y="545374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5-2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096000" y="18164"/>
            <a:ext cx="6885187" cy="3418072"/>
            <a:chOff x="6096000" y="18164"/>
            <a:chExt cx="6885187" cy="341807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096000" y="18164"/>
              <a:ext cx="6096000" cy="3418072"/>
            </a:xfrm>
            <a:prstGeom prst="rect">
              <a:avLst/>
            </a:prstGeom>
            <a:solidFill>
              <a:srgbClr val="189F11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55187" y="545374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7-2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096000" y="3429001"/>
            <a:ext cx="6731000" cy="3429000"/>
            <a:chOff x="6096000" y="3429001"/>
            <a:chExt cx="6731000" cy="34290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096000" y="3429001"/>
              <a:ext cx="6096000" cy="3429000"/>
            </a:xfrm>
            <a:prstGeom prst="rect">
              <a:avLst/>
            </a:prstGeom>
            <a:solidFill>
              <a:srgbClr val="FF0000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01000" y="3956209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3+7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9" name="Овал 8"/>
          <p:cNvSpPr/>
          <p:nvPr/>
        </p:nvSpPr>
        <p:spPr>
          <a:xfrm>
            <a:off x="3994150" y="1371600"/>
            <a:ext cx="4203700" cy="41148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https://w7.pngwing.com/pngs/818/450/png-transparent-arrow-green-left-direction-sign-icon-symbol-green-arrow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601" cy="825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08587" y="2094632"/>
            <a:ext cx="1774825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sz="1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ru-RU" sz="1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Picture 2" descr="https://www.pngmart.com/files/17/Red-Alarm-Transparent-P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030">
            <a:off x="5334305" y="-13179"/>
            <a:ext cx="1499311" cy="14993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кот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0626" y="4437593"/>
            <a:ext cx="2152499" cy="24204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ука" descr="https://e7.pngegg.com/pngimages/774/97/png-clipart-drawing-design-white-hand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32098" y="0"/>
            <a:ext cx="959902" cy="101412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38479189"/>
      </p:ext>
    </p:extLst>
  </p:cSld>
  <p:clrMapOvr>
    <a:masterClrMapping/>
  </p:clrMapOvr>
  <p:transition spd="med">
    <p:pull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tikajuschego-tajmera_L2MrQY7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598_80BOxV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_uki-ura-detskoe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3-3a660d1f-41d1-4209-bc11-c0bec3c80f8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3-3a660d1f-41d1-4209-bc11-c0bec3c80f8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3-3a660d1f-41d1-4209-bc11-c0bec3c80f8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g-032316-sfx-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aznye-zvuki-murchanie-ko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9740300" y="1472125"/>
            <a:ext cx="2455287" cy="3930117"/>
            <a:chOff x="9736713" y="783406"/>
            <a:chExt cx="2455287" cy="3930117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9736713" y="783406"/>
              <a:ext cx="2455287" cy="3930117"/>
              <a:chOff x="9800482" y="529369"/>
              <a:chExt cx="2455287" cy="3930117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9864251" y="601442"/>
                <a:ext cx="2327750" cy="3785973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9" name="Picture 6" descr="https://catherineasquithgallery.com/uploads/posts/2021-03/1614694601_50-p-zelenii-fon-s-ramkoi-64.png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9063067" y="1266784"/>
                <a:ext cx="3930117" cy="245528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10621067" y="1515222"/>
              <a:ext cx="46478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r>
                <a:rPr lang="ru-RU" sz="8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?</a:t>
              </a:r>
              <a:endParaRPr lang="ru-RU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494758" y="3407715"/>
            <a:ext cx="3798193" cy="2309185"/>
            <a:chOff x="5072264" y="2690350"/>
            <a:chExt cx="3706752" cy="224472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31895" y="2718996"/>
              <a:ext cx="3587490" cy="2117029"/>
            </a:xfrm>
            <a:prstGeom prst="rect">
              <a:avLst/>
            </a:prstGeom>
          </p:spPr>
        </p:pic>
        <p:pic>
          <p:nvPicPr>
            <p:cNvPr id="15" name="Picture 6" descr="https://catherineasquithgallery.com/uploads/posts/2021-03/1614694601_50-p-zelenii-fon-s-ramkoi-64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264" y="2690350"/>
              <a:ext cx="3706752" cy="224472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ко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352026">
            <a:off x="2520575" y="3200878"/>
            <a:ext cx="2570501" cy="22239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oir.mobi/uploads/posts/2022-09/1662469537_1-oir-mobi-p-multyashnie-sobachki-sobaki-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601">
            <a:off x="7224622" y="704360"/>
            <a:ext cx="2362568" cy="2341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4468607" y="967072"/>
            <a:ext cx="3824344" cy="2216076"/>
            <a:chOff x="4727985" y="1503380"/>
            <a:chExt cx="3824344" cy="221607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40941" y="1593308"/>
              <a:ext cx="3619947" cy="20362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6" descr="https://catherineasquithgallery.com/uploads/posts/2021-03/1614694601_50-p-zelenii-fon-s-ramkoi-64.png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985" y="1503380"/>
              <a:ext cx="3824344" cy="221607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кот" descr="https://img-fotki.yandex.ru/get/52/200418627.1c3/0_1979a2_32384e92_ori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045">
            <a:off x="2760916" y="780199"/>
            <a:ext cx="1965490" cy="2176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0" y="967072"/>
            <a:ext cx="3732903" cy="2216076"/>
            <a:chOff x="267147" y="1063661"/>
            <a:chExt cx="3732903" cy="221607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5002" y="1171239"/>
              <a:ext cx="3557194" cy="200092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4" name="Picture 6" descr="https://catherineasquithgallery.com/uploads/posts/2021-03/1614694601_50-p-zelenii-fon-s-ramkoi-64.png">
              <a:hlinkClick r:id="rId1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47" y="1063661"/>
              <a:ext cx="3732903" cy="221607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0" y="3407715"/>
            <a:ext cx="3706752" cy="2216076"/>
            <a:chOff x="-19725" y="2925455"/>
            <a:chExt cx="3706752" cy="221607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103" y="3024503"/>
              <a:ext cx="3572359" cy="201798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6" descr="https://catherineasquithgallery.com/uploads/posts/2021-03/1614694601_50-p-zelenii-fon-s-ramkoi-64.png">
              <a:hlinkClick r:id="rId1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725" y="2925455"/>
              <a:ext cx="3706752" cy="221607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кот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684174">
            <a:off x="7286255" y="4076632"/>
            <a:ext cx="2844944" cy="16321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apik.pro/uploads/posts/2021-12/1639200974_32-papik-pro-p-kot-klipart-33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681" y="3599451"/>
            <a:ext cx="1418335" cy="15977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54899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  <p:sndAc>
          <p:stSnd>
            <p:snd r:embed="rId19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6" descr="https://avatars.mds.yandex.net/get-pdb/2409332/b9a35ac7-20a7-4ca2-bc36-40c8dd706f2c/orig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034" y="986846"/>
            <a:ext cx="5066436" cy="50664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s://effects1.ru/gallery/GIF/Flora/Pogoda/Oblaka/tucha-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005" y="-43766"/>
            <a:ext cx="1905000" cy="1771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s://effects1.ru/gallery/GIF/Flora/Pogoda/Oblaka/tucha-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236" y="249181"/>
            <a:ext cx="1905000" cy="1771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857489" y="0"/>
            <a:ext cx="2284787" cy="2325022"/>
            <a:chOff x="931423" y="593891"/>
            <a:chExt cx="2284787" cy="2325022"/>
          </a:xfrm>
        </p:grpSpPr>
        <p:pic>
          <p:nvPicPr>
            <p:cNvPr id="3074" name="Picture 2" descr="https://catherineasquithgallery.com/uploads/posts/2021-03/1614555952_48-p-kartinka-zvezdi-na-belom-fone-53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1004">
              <a:off x="931423" y="593891"/>
              <a:ext cx="2284787" cy="23250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38343" y="825378"/>
              <a:ext cx="45897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6</a:t>
              </a:r>
              <a:endParaRPr lang="ru-RU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859293" y="1162511"/>
            <a:ext cx="2284787" cy="2325022"/>
            <a:chOff x="4738009" y="1779025"/>
            <a:chExt cx="2284787" cy="2325022"/>
          </a:xfrm>
        </p:grpSpPr>
        <p:pic>
          <p:nvPicPr>
            <p:cNvPr id="9" name="Picture 2" descr="https://catherineasquithgallery.com/uploads/posts/2021-03/1614555952_48-p-kartinka-zvezdi-na-belom-fone-53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1004">
              <a:off x="4738009" y="1779025"/>
              <a:ext cx="2284787" cy="23250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46136" y="2010512"/>
              <a:ext cx="45897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9092547" y="0"/>
            <a:ext cx="2284787" cy="2325022"/>
            <a:chOff x="8544597" y="593891"/>
            <a:chExt cx="2284787" cy="2325022"/>
          </a:xfrm>
        </p:grpSpPr>
        <p:pic>
          <p:nvPicPr>
            <p:cNvPr id="10" name="Picture 2" descr="https://catherineasquithgallery.com/uploads/posts/2021-03/1614555952_48-p-kartinka-zvezdi-na-belom-fone-53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1004">
              <a:off x="8544597" y="593891"/>
              <a:ext cx="2284787" cy="23250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9204087" y="843072"/>
              <a:ext cx="45897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sp>
        <p:nvSpPr>
          <p:cNvPr id="14" name="Овал 13"/>
          <p:cNvSpPr/>
          <p:nvPr/>
        </p:nvSpPr>
        <p:spPr>
          <a:xfrm>
            <a:off x="296290" y="2528477"/>
            <a:ext cx="1333948" cy="13526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392267" y="2519922"/>
            <a:ext cx="1333948" cy="135263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423639" y="3553657"/>
            <a:ext cx="1333948" cy="13526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ru-RU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484189" y="3553657"/>
            <a:ext cx="1333948" cy="135263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8740057" y="2513113"/>
            <a:ext cx="1333948" cy="13526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RU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0739718" y="2519921"/>
            <a:ext cx="1333948" cy="135263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2"/>
          <p:cNvSpPr/>
          <p:nvPr/>
        </p:nvSpPr>
        <p:spPr>
          <a:xfrm>
            <a:off x="2069436" y="5419167"/>
            <a:ext cx="1333948" cy="13526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5" name="1"/>
          <p:cNvSpPr/>
          <p:nvPr/>
        </p:nvSpPr>
        <p:spPr>
          <a:xfrm>
            <a:off x="3841252" y="5481262"/>
            <a:ext cx="1333948" cy="13526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6" name="4"/>
          <p:cNvSpPr/>
          <p:nvPr/>
        </p:nvSpPr>
        <p:spPr>
          <a:xfrm>
            <a:off x="5569836" y="5481262"/>
            <a:ext cx="1333948" cy="13526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7" name="3"/>
          <p:cNvSpPr/>
          <p:nvPr/>
        </p:nvSpPr>
        <p:spPr>
          <a:xfrm>
            <a:off x="7313247" y="5449821"/>
            <a:ext cx="1333948" cy="13526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8" name="5"/>
          <p:cNvSpPr/>
          <p:nvPr/>
        </p:nvSpPr>
        <p:spPr>
          <a:xfrm>
            <a:off x="9085063" y="5449821"/>
            <a:ext cx="1333948" cy="13526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9" name="Овал 28"/>
          <p:cNvSpPr/>
          <p:nvPr/>
        </p:nvSpPr>
        <p:spPr>
          <a:xfrm>
            <a:off x="2401311" y="2513113"/>
            <a:ext cx="1333948" cy="13526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6477399" y="3553656"/>
            <a:ext cx="1333948" cy="13526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10732928" y="2513112"/>
            <a:ext cx="1333948" cy="13526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3076" name="Picture 4" descr="https://www.pinclipart.com/picdir/middle/412-4120803_early-bird-special-clipar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76" y="2786668"/>
            <a:ext cx="760935" cy="7669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www.pinclipart.com/picdir/middle/412-4120803_early-bird-special-clipar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752" y="3872558"/>
            <a:ext cx="760935" cy="7669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s://www.pinclipart.com/picdir/middle/412-4120803_early-bird-special-clipar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604" y="2693550"/>
            <a:ext cx="760935" cy="7669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кот" descr="https://img-fotki.yandex.ru/get/52/200418627.1c3/0_1979a2_32384e92_ori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045">
            <a:off x="-715374" y="3752810"/>
            <a:ext cx="2844944" cy="31507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рука" descr="https://e7.pngegg.com/pngimages/774/97/png-clipart-drawing-design-white-han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879" y="4229974"/>
            <a:ext cx="1495472" cy="157994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img2.freepng.ru/20180725/swo/kisspng-krimmler-kuhstall-coaching-clip-art-flecha-5b580c68691a14.2004758715324970004305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076" y="5809921"/>
            <a:ext cx="1489231" cy="105900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s://w7.pngwing.com/pngs/818/450/png-transparent-arrow-green-left-direction-sign-icon-symbol-green-arrow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=""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601" cy="825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293318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  <p:sndAc>
          <p:stSnd>
            <p:snd r:embed="rId21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g-032316-sfx-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znye-zvuki-murchanie-ko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6" descr="https://avatars.mds.yandex.net/get-pdb/2409332/b9a35ac7-20a7-4ca2-bc36-40c8dd706f2c/orig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973" y="1625409"/>
            <a:ext cx="5066436" cy="50664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7.pngwing.com/pngs/818/450/png-transparent-arrow-green-left-direction-sign-icon-symbol-green-arrow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601" cy="825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catherineasquithgallery.com/uploads/posts/2021-03/1614555952_48-p-kartinka-zvezdi-na-belom-fone-5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004">
            <a:off x="857489" y="0"/>
            <a:ext cx="2284787" cy="23250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atherineasquithgallery.com/uploads/posts/2021-03/1614555952_48-p-kartinka-zvezdi-na-belom-fone-5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004">
            <a:off x="4859293" y="1162511"/>
            <a:ext cx="2284787" cy="23250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3/1614555952_48-p-kartinka-zvezdi-na-belom-fone-5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004">
            <a:off x="9092547" y="0"/>
            <a:ext cx="2284787" cy="23250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296290" y="2528477"/>
            <a:ext cx="1333948" cy="13526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9" name="Овал 18"/>
          <p:cNvSpPr/>
          <p:nvPr/>
        </p:nvSpPr>
        <p:spPr>
          <a:xfrm>
            <a:off x="4423639" y="3553657"/>
            <a:ext cx="1333948" cy="13526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1" name="Овал 20"/>
          <p:cNvSpPr/>
          <p:nvPr/>
        </p:nvSpPr>
        <p:spPr>
          <a:xfrm>
            <a:off x="8740057" y="2513113"/>
            <a:ext cx="1333948" cy="13526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Овал 28"/>
          <p:cNvSpPr/>
          <p:nvPr/>
        </p:nvSpPr>
        <p:spPr>
          <a:xfrm>
            <a:off x="2528678" y="2528477"/>
            <a:ext cx="1333948" cy="13526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0" name="Овал 29"/>
          <p:cNvSpPr/>
          <p:nvPr/>
        </p:nvSpPr>
        <p:spPr>
          <a:xfrm>
            <a:off x="6626850" y="3553655"/>
            <a:ext cx="1333948" cy="13526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10799272" y="2536177"/>
            <a:ext cx="1333948" cy="13526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s://www.pinclipart.com/picdir/middle/412-4120803_early-bird-special-clipar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76" y="2786668"/>
            <a:ext cx="760935" cy="7669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www.pinclipart.com/picdir/middle/412-4120803_early-bird-special-clipar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752" y="3872558"/>
            <a:ext cx="760935" cy="7669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s://www.pinclipart.com/picdir/middle/412-4120803_early-bird-special-clipar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604" y="2693550"/>
            <a:ext cx="760935" cy="7669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кот" descr="https://img-fotki.yandex.ru/get/52/200418627.1c3/0_1979a2_32384e92_ori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045">
            <a:off x="-715374" y="3752811"/>
            <a:ext cx="2844944" cy="31507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рука" descr="https://e7.pngegg.com/pngimages/774/97/png-clipart-drawing-design-white-hand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879" y="4229974"/>
            <a:ext cx="1495472" cy="157994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10"/>
          <p:cNvGrpSpPr/>
          <p:nvPr/>
        </p:nvGrpSpPr>
        <p:grpSpPr>
          <a:xfrm>
            <a:off x="2107801" y="5096923"/>
            <a:ext cx="1836689" cy="1879696"/>
            <a:chOff x="1033441" y="671958"/>
            <a:chExt cx="2284787" cy="2325022"/>
          </a:xfrm>
        </p:grpSpPr>
        <p:pic>
          <p:nvPicPr>
            <p:cNvPr id="34" name="Picture 2" descr="https://catherineasquithgallery.com/uploads/posts/2021-03/1614555952_48-p-kartinka-zvezdi-na-belom-fone-53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1004">
              <a:off x="1033441" y="671958"/>
              <a:ext cx="2284787" cy="23250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468654" y="1206809"/>
              <a:ext cx="1534496" cy="125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10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38" name="6"/>
          <p:cNvGrpSpPr/>
          <p:nvPr/>
        </p:nvGrpSpPr>
        <p:grpSpPr>
          <a:xfrm>
            <a:off x="6217352" y="5117438"/>
            <a:ext cx="1941842" cy="1838666"/>
            <a:chOff x="4738009" y="1779025"/>
            <a:chExt cx="2284787" cy="2325022"/>
          </a:xfrm>
        </p:grpSpPr>
        <p:pic>
          <p:nvPicPr>
            <p:cNvPr id="39" name="Picture 2" descr="https://catherineasquithgallery.com/uploads/posts/2021-03/1614555952_48-p-kartinka-zvezdi-na-belom-fone-53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1004">
              <a:off x="4738009" y="1779025"/>
              <a:ext cx="2284787" cy="23250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5446136" y="2010512"/>
              <a:ext cx="458978" cy="182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6</a:t>
              </a:r>
              <a:endParaRPr lang="ru-RU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42" name="8"/>
          <p:cNvGrpSpPr/>
          <p:nvPr/>
        </p:nvGrpSpPr>
        <p:grpSpPr>
          <a:xfrm>
            <a:off x="8433027" y="5140031"/>
            <a:ext cx="1864783" cy="1793480"/>
            <a:chOff x="8544597" y="593891"/>
            <a:chExt cx="2284787" cy="2325022"/>
          </a:xfrm>
        </p:grpSpPr>
        <p:pic>
          <p:nvPicPr>
            <p:cNvPr id="43" name="Picture 2" descr="https://catherineasquithgallery.com/uploads/posts/2021-03/1614555952_48-p-kartinka-zvezdi-na-belom-fone-53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1004">
              <a:off x="8544597" y="593891"/>
              <a:ext cx="2284787" cy="23250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9204087" y="843072"/>
              <a:ext cx="45897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8</a:t>
              </a:r>
              <a:endParaRPr lang="ru-RU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45" name="9"/>
          <p:cNvGrpSpPr/>
          <p:nvPr/>
        </p:nvGrpSpPr>
        <p:grpSpPr>
          <a:xfrm>
            <a:off x="4097857" y="5084983"/>
            <a:ext cx="1838453" cy="1910333"/>
            <a:chOff x="4738009" y="1779025"/>
            <a:chExt cx="2284787" cy="2325022"/>
          </a:xfrm>
        </p:grpSpPr>
        <p:pic>
          <p:nvPicPr>
            <p:cNvPr id="46" name="Picture 2" descr="https://catherineasquithgallery.com/uploads/posts/2021-03/1614555952_48-p-kartinka-zvezdi-na-belom-fone-53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1004">
              <a:off x="4738009" y="1779025"/>
              <a:ext cx="2284787" cy="23250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5446136" y="2010512"/>
              <a:ext cx="458977" cy="1724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9</a:t>
              </a: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857488" y="-2269"/>
            <a:ext cx="2284787" cy="2325022"/>
            <a:chOff x="931423" y="593891"/>
            <a:chExt cx="2284787" cy="2325022"/>
          </a:xfrm>
        </p:grpSpPr>
        <p:pic>
          <p:nvPicPr>
            <p:cNvPr id="49" name="Picture 2" descr="https://catherineasquithgallery.com/uploads/posts/2021-03/1614555952_48-p-kartinka-zvezdi-na-belom-fone-53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1004">
              <a:off x="931423" y="593891"/>
              <a:ext cx="2284787" cy="23250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1468654" y="1206809"/>
              <a:ext cx="15344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10</a:t>
              </a:r>
              <a:endParaRPr lang="ru-RU" sz="1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4857584" y="1148941"/>
            <a:ext cx="2284787" cy="2325022"/>
            <a:chOff x="4738009" y="1779025"/>
            <a:chExt cx="2284787" cy="2325022"/>
          </a:xfrm>
        </p:grpSpPr>
        <p:pic>
          <p:nvPicPr>
            <p:cNvPr id="52" name="Picture 2" descr="https://catherineasquithgallery.com/uploads/posts/2021-03/1614555952_48-p-kartinka-zvezdi-na-belom-fone-53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1004">
              <a:off x="4738009" y="1779025"/>
              <a:ext cx="2284787" cy="23250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5446136" y="2010512"/>
              <a:ext cx="45897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6</a:t>
              </a:r>
              <a:endParaRPr lang="ru-RU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9092546" y="-5780"/>
            <a:ext cx="2284787" cy="2325022"/>
            <a:chOff x="8544597" y="593891"/>
            <a:chExt cx="2284787" cy="2325022"/>
          </a:xfrm>
        </p:grpSpPr>
        <p:pic>
          <p:nvPicPr>
            <p:cNvPr id="55" name="Picture 2" descr="https://catherineasquithgallery.com/uploads/posts/2021-03/1614555952_48-p-kartinka-zvezdi-na-belom-fone-53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1004">
              <a:off x="8544597" y="593891"/>
              <a:ext cx="2284787" cy="23250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/>
            <p:cNvSpPr txBox="1"/>
            <p:nvPr/>
          </p:nvSpPr>
          <p:spPr>
            <a:xfrm>
              <a:off x="9204087" y="843072"/>
              <a:ext cx="45897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8</a:t>
              </a:r>
              <a:endParaRPr lang="ru-RU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41" name="Picture 4" descr="https://effects1.ru/gallery/GIF/Flora/Pogoda/Oblaka/tucha-2.gif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81" y="381863"/>
            <a:ext cx="1905000" cy="1771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https://effects1.ru/gallery/GIF/Flora/Pogoda/Oblaka/tucha-2.gif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418" y="-204272"/>
            <a:ext cx="1905000" cy="1771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13383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  <p:sndAc>
          <p:stSnd>
            <p:snd r:embed="rId18" name="click.wav"/>
          </p:stSnd>
        </p:sndAc>
      </p:transition>
    </mc:Choice>
    <mc:Fallback>
      <p:transition spd="med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g-032316-sfx-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znye-zvuki-murchanie-ko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" descr="https://avatars.mds.yandex.net/get-pdb/2409332/b9a35ac7-20a7-4ca2-bc36-40c8dd706f2c/ori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911" y="2838537"/>
            <a:ext cx="4533626" cy="45336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https://effects1.ru/gallery/GIF/Flora/Pogoda/Oblaka/tucha-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035" y="459595"/>
            <a:ext cx="1594653" cy="1483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ffects1.ru/gallery/GIF/Flora/Pogoda/Oblaka/tucha-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81" y="381863"/>
            <a:ext cx="1905000" cy="1771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собака" descr="https://oir.mobi/uploads/posts/2022-09/1662469537_1-oir-mobi-p-multyashnie-sobachki-sobaki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266">
            <a:off x="2843819" y="4445624"/>
            <a:ext cx="2362568" cy="2341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7.pngwing.com/pngs/818/450/png-transparent-arrow-green-left-direction-sign-icon-symbol-green-arrow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601" cy="825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x-lines.ru/letters/i/cyrillicbasic/4965/ffffff/60/0/4no7b8sow8ekfwro4njnbwf84ncpbeqouxejyebtgy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34" y="107590"/>
            <a:ext cx="6114173" cy="55127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66273" y="2340986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RU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042297" y="2349798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163716" y="39967"/>
            <a:ext cx="3689873" cy="2269864"/>
          </a:xfrm>
          <a:prstGeom prst="triangle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  <a:endParaRPr lang="ru-RU" sz="8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66274" y="3477626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2042297" y="3477626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ru-RU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66274" y="4640297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ru-RU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042297" y="4640297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766274" y="5724776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2042297" y="5724776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  <a:endParaRPr lang="ru-RU" sz="7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977253" y="2322268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RU" sz="7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0254169" y="2322268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978146" y="3458908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254169" y="3458908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endParaRPr lang="ru-RU" sz="7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978146" y="4621579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  <a:endParaRPr lang="ru-RU" sz="7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0254169" y="4621579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978146" y="5706058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10254169" y="5706058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  <a:endParaRPr lang="ru-RU" sz="7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8326415" y="0"/>
            <a:ext cx="3689873" cy="2269864"/>
          </a:xfrm>
          <a:prstGeom prst="triangl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  <a:endParaRPr lang="ru-RU" sz="8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3" name="9"/>
          <p:cNvSpPr/>
          <p:nvPr/>
        </p:nvSpPr>
        <p:spPr>
          <a:xfrm>
            <a:off x="4847369" y="5419810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  <a:endParaRPr lang="ru-RU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4" name="5"/>
          <p:cNvSpPr/>
          <p:nvPr/>
        </p:nvSpPr>
        <p:spPr>
          <a:xfrm>
            <a:off x="6290369" y="5430322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55" name="4"/>
          <p:cNvSpPr/>
          <p:nvPr/>
        </p:nvSpPr>
        <p:spPr>
          <a:xfrm>
            <a:off x="4813237" y="2845221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6" name="7"/>
          <p:cNvSpPr/>
          <p:nvPr/>
        </p:nvSpPr>
        <p:spPr>
          <a:xfrm>
            <a:off x="6290369" y="4127342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7" name="8"/>
          <p:cNvSpPr/>
          <p:nvPr/>
        </p:nvSpPr>
        <p:spPr>
          <a:xfrm>
            <a:off x="4792166" y="1541249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58" name="3"/>
          <p:cNvSpPr/>
          <p:nvPr/>
        </p:nvSpPr>
        <p:spPr>
          <a:xfrm>
            <a:off x="6290369" y="2824362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9" name="1"/>
          <p:cNvSpPr/>
          <p:nvPr/>
        </p:nvSpPr>
        <p:spPr>
          <a:xfrm>
            <a:off x="4797181" y="4095019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RU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0" name="0"/>
          <p:cNvSpPr/>
          <p:nvPr/>
        </p:nvSpPr>
        <p:spPr>
          <a:xfrm>
            <a:off x="6282097" y="1541249"/>
            <a:ext cx="1194099" cy="113322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93200" y="2309831"/>
            <a:ext cx="484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  <a:endParaRPr lang="ru-RU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55334" y="3455492"/>
            <a:ext cx="484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264699" y="4581354"/>
            <a:ext cx="499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94764" y="5672505"/>
            <a:ext cx="484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485149" y="2291459"/>
            <a:ext cx="484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205905" y="3444073"/>
            <a:ext cx="80021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ru-RU" sz="7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400004" y="4603421"/>
            <a:ext cx="80021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RU" sz="7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196660" y="5724776"/>
            <a:ext cx="80021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</a:t>
            </a:r>
            <a:endParaRPr lang="ru-RU" sz="7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9" name="рука" descr="https://e7.pngegg.com/pngimages/774/97/png-clipart-drawing-design-white-hand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9075" y="153204"/>
            <a:ext cx="1072925" cy="11335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4778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  <p:sndAc>
          <p:stSnd>
            <p:snd r:embed="rId14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rk_aggressive_2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rk_aggressive_2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 descr="https://avatars.mds.yandex.net/get-pdb/2409332/b9a35ac7-20a7-4ca2-bc36-40c8dd706f2c/orig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109" y="1702676"/>
            <a:ext cx="5066436" cy="50664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s://effects1.ru/gallery/GIF/Flora/Pogoda/Oblaka/tucha-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00" y="723706"/>
            <a:ext cx="1905000" cy="1771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effects1.ru/gallery/GIF/Flora/Pogoda/Oblaka/tucha-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420" y="42043"/>
            <a:ext cx="1905000" cy="1771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7.pngwing.com/pngs/818/450/png-transparent-arrow-green-left-direction-sign-icon-symbol-green-arrow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4" y="-3616"/>
            <a:ext cx="1041601" cy="825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23559" y="1702676"/>
            <a:ext cx="1229710" cy="11140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3269" y="1702676"/>
            <a:ext cx="1229710" cy="11140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4723862" y="0"/>
            <a:ext cx="2858814" cy="1702676"/>
          </a:xfrm>
          <a:prstGeom prst="triangl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32110" y="1702676"/>
            <a:ext cx="1229710" cy="11140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561820" y="1702676"/>
            <a:ext cx="1229710" cy="11140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9132413" y="0"/>
            <a:ext cx="2858814" cy="1702676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34759" y="4981905"/>
            <a:ext cx="1229710" cy="11140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64469" y="4981905"/>
            <a:ext cx="1229710" cy="11140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4635062" y="3279229"/>
            <a:ext cx="2858814" cy="1702676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531807" y="4924392"/>
            <a:ext cx="1229710" cy="11140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61517" y="4924392"/>
            <a:ext cx="1229710" cy="11140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9333186" y="3221716"/>
            <a:ext cx="2858814" cy="1702676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65877" y="1702676"/>
            <a:ext cx="1229710" cy="1114097"/>
          </a:xfrm>
          <a:prstGeom prst="rect">
            <a:avLst/>
          </a:prstGeom>
          <a:solidFill>
            <a:srgbClr val="B07BD7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latin typeface="Arial Black" panose="020B0A04020102020204" pitchFamily="34" charset="0"/>
              </a:rPr>
              <a:t>8</a:t>
            </a:r>
            <a:endParaRPr lang="ru-RU" sz="7200" dirty="0"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95587" y="1702676"/>
            <a:ext cx="1229710" cy="1114097"/>
          </a:xfrm>
          <a:prstGeom prst="rect">
            <a:avLst/>
          </a:prstGeom>
          <a:solidFill>
            <a:srgbClr val="B07BD7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766180" y="0"/>
            <a:ext cx="2858814" cy="1702676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  <a:endParaRPr lang="ru-RU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46387" y="4924392"/>
            <a:ext cx="1229710" cy="1114097"/>
          </a:xfrm>
          <a:prstGeom prst="rect">
            <a:avLst/>
          </a:prstGeom>
          <a:solidFill>
            <a:srgbClr val="FF8585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876097" y="4924392"/>
            <a:ext cx="1229710" cy="1114097"/>
          </a:xfrm>
          <a:prstGeom prst="rect">
            <a:avLst/>
          </a:prstGeom>
          <a:solidFill>
            <a:srgbClr val="FF8585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446690" y="3221716"/>
            <a:ext cx="2858814" cy="1702676"/>
          </a:xfrm>
          <a:prstGeom prst="triangl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2998" y="1665117"/>
            <a:ext cx="546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RU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59637" y="1665117"/>
            <a:ext cx="546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23" name="вопрос">
            <a:extLst>
              <a:ext uri="{FF2B5EF4-FFF2-40B4-BE49-F238E27FC236}">
                <a16:creationId xmlns="" xmlns:a16="http://schemas.microsoft.com/office/drawing/2014/main" id="{F8911A93-2222-CCB7-AD24-35440947A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98" y="1817869"/>
            <a:ext cx="560277" cy="883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вопрос">
            <a:extLst>
              <a:ext uri="{FF2B5EF4-FFF2-40B4-BE49-F238E27FC236}">
                <a16:creationId xmlns="" xmlns:a16="http://schemas.microsoft.com/office/drawing/2014/main" id="{F8911A93-2222-CCB7-AD24-35440947A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976" y="1817869"/>
            <a:ext cx="560277" cy="883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0786716" y="1665117"/>
            <a:ext cx="546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ru-RU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6" name="вопрос">
            <a:extLst>
              <a:ext uri="{FF2B5EF4-FFF2-40B4-BE49-F238E27FC236}">
                <a16:creationId xmlns="" xmlns:a16="http://schemas.microsoft.com/office/drawing/2014/main" id="{F8911A93-2222-CCB7-AD24-35440947A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825" y="1817869"/>
            <a:ext cx="560277" cy="883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097890" y="4901224"/>
            <a:ext cx="546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endParaRPr lang="ru-RU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вопрос">
            <a:extLst>
              <a:ext uri="{FF2B5EF4-FFF2-40B4-BE49-F238E27FC236}">
                <a16:creationId xmlns="" xmlns:a16="http://schemas.microsoft.com/office/drawing/2014/main" id="{F8911A93-2222-CCB7-AD24-35440947A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316" y="5039585"/>
            <a:ext cx="560277" cy="883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406055" y="4938789"/>
            <a:ext cx="546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ru-RU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" name="вопрос">
            <a:extLst>
              <a:ext uri="{FF2B5EF4-FFF2-40B4-BE49-F238E27FC236}">
                <a16:creationId xmlns="" xmlns:a16="http://schemas.microsoft.com/office/drawing/2014/main" id="{F8911A93-2222-CCB7-AD24-35440947A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210" y="5097098"/>
            <a:ext cx="560277" cy="883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1050013" y="4895673"/>
            <a:ext cx="546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ru-RU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2" name="вопрос">
            <a:extLst>
              <a:ext uri="{FF2B5EF4-FFF2-40B4-BE49-F238E27FC236}">
                <a16:creationId xmlns="" xmlns:a16="http://schemas.microsoft.com/office/drawing/2014/main" id="{F8911A93-2222-CCB7-AD24-35440947A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963" y="5039585"/>
            <a:ext cx="560277" cy="883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кот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8821" y="4519449"/>
            <a:ext cx="2570501" cy="222398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ука" descr="https://e7.pngegg.com/pngimages/774/97/png-clipart-drawing-design-white-han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33254" y="0"/>
            <a:ext cx="877064" cy="9266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317004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  <p:sndAc>
          <p:stSnd>
            <p:snd r:embed="rId16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boing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boing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boing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boing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boing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boing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g-032316-sfx-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znye-zvuki-murchanie-ko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7" grpId="0"/>
      <p:bldP spid="29" grpId="0"/>
      <p:bldP spid="31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6" descr="https://avatars.mds.yandex.net/get-pdb/2409332/b9a35ac7-20a7-4ca2-bc36-40c8dd706f2c/orig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357" y="675565"/>
            <a:ext cx="3397553" cy="33975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s://effects1.ru/gallery/GIF/Flora/Pogoda/Oblaka/tucha-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121" y="-19528"/>
            <a:ext cx="1905000" cy="1771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effects1.ru/gallery/GIF/Flora/Pogoda/Oblaka/tucha-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953" y="3161"/>
            <a:ext cx="1905000" cy="1771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s://effects1.ru/gallery/GIF/Flora/Pogoda/Oblaka/tucha-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02" y="709442"/>
            <a:ext cx="1905000" cy="1771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7.pngwing.com/pngs/818/450/png-transparent-arrow-green-left-direction-sign-icon-symbol-green-arrow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601" cy="825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3897745"/>
            <a:ext cx="1875559" cy="2392219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  <a:endParaRPr lang="ru-RU" sz="8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52377" y="4030079"/>
            <a:ext cx="1182254" cy="1062182"/>
          </a:xfrm>
          <a:prstGeom prst="roundRect">
            <a:avLst/>
          </a:prstGeom>
          <a:solidFill>
            <a:srgbClr val="35E82C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52377" y="5092261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11449" y="4030079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11449" y="5092261"/>
            <a:ext cx="1182254" cy="1062182"/>
          </a:xfrm>
          <a:prstGeom prst="roundRect">
            <a:avLst/>
          </a:prstGeom>
          <a:solidFill>
            <a:srgbClr val="35E82C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70521" y="5081431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60926" y="4019249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89114" y="4019249"/>
            <a:ext cx="1182254" cy="1062182"/>
          </a:xfrm>
          <a:prstGeom prst="roundRect">
            <a:avLst/>
          </a:prstGeom>
          <a:solidFill>
            <a:srgbClr val="35E82C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29593" y="5081431"/>
            <a:ext cx="1182254" cy="1062182"/>
          </a:xfrm>
          <a:prstGeom prst="roundRect">
            <a:avLst/>
          </a:prstGeom>
          <a:solidFill>
            <a:srgbClr val="35E82C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40162" y="4019249"/>
            <a:ext cx="1182254" cy="1062182"/>
          </a:xfrm>
          <a:prstGeom prst="roundRect">
            <a:avLst/>
          </a:prstGeom>
          <a:solidFill>
            <a:srgbClr val="35E82C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266330" y="5081431"/>
            <a:ext cx="1182254" cy="1062182"/>
          </a:xfrm>
          <a:prstGeom prst="roundRect">
            <a:avLst/>
          </a:prstGeom>
          <a:solidFill>
            <a:srgbClr val="35E82C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40162" y="5092261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284923" y="4030079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545566" y="4019249"/>
            <a:ext cx="1182254" cy="1062182"/>
          </a:xfrm>
          <a:prstGeom prst="roundRect">
            <a:avLst/>
          </a:prstGeom>
          <a:solidFill>
            <a:srgbClr val="35E82C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545566" y="5092261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771734" y="4019249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803067" y="5092261"/>
            <a:ext cx="1182254" cy="1062182"/>
          </a:xfrm>
          <a:prstGeom prst="roundRect">
            <a:avLst/>
          </a:prstGeom>
          <a:solidFill>
            <a:srgbClr val="35E82C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3" name="0"/>
          <p:cNvSpPr/>
          <p:nvPr/>
        </p:nvSpPr>
        <p:spPr>
          <a:xfrm>
            <a:off x="2470335" y="712630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1"/>
          <p:cNvSpPr/>
          <p:nvPr/>
        </p:nvSpPr>
        <p:spPr>
          <a:xfrm>
            <a:off x="3711222" y="712630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5" name="2"/>
          <p:cNvSpPr/>
          <p:nvPr/>
        </p:nvSpPr>
        <p:spPr>
          <a:xfrm>
            <a:off x="4952109" y="712630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6" name="3"/>
          <p:cNvSpPr/>
          <p:nvPr/>
        </p:nvSpPr>
        <p:spPr>
          <a:xfrm>
            <a:off x="6192996" y="712630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7" name="4"/>
          <p:cNvSpPr/>
          <p:nvPr/>
        </p:nvSpPr>
        <p:spPr>
          <a:xfrm>
            <a:off x="7431652" y="712630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8670308" y="712630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6"/>
          <p:cNvSpPr/>
          <p:nvPr/>
        </p:nvSpPr>
        <p:spPr>
          <a:xfrm>
            <a:off x="3711222" y="1894885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0" name="7"/>
          <p:cNvSpPr/>
          <p:nvPr/>
        </p:nvSpPr>
        <p:spPr>
          <a:xfrm>
            <a:off x="4952109" y="1888673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1" name="8"/>
          <p:cNvSpPr/>
          <p:nvPr/>
        </p:nvSpPr>
        <p:spPr>
          <a:xfrm>
            <a:off x="6192996" y="1890103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2" name="9"/>
          <p:cNvSpPr/>
          <p:nvPr/>
        </p:nvSpPr>
        <p:spPr>
          <a:xfrm>
            <a:off x="7431652" y="1888673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943081" y="5081431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198709" y="4019249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476891" y="5092261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757482" y="4019249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038820" y="5092261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283091" y="4019249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9544224" y="5092261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771734" y="4019249"/>
            <a:ext cx="1182254" cy="1062182"/>
          </a:xfrm>
          <a:prstGeom prst="roundRect">
            <a:avLst/>
          </a:prstGeom>
          <a:solidFill>
            <a:srgbClr val="189F11"/>
          </a:solidFill>
          <a:ln>
            <a:solidFill>
              <a:srgbClr val="00913A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43" name="рука" descr="https://e7.pngegg.com/pngimages/774/97/png-clipart-drawing-design-white-hand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48343" y="266505"/>
            <a:ext cx="1057941" cy="11177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кот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5972">
            <a:off x="7118" y="2618524"/>
            <a:ext cx="2844944" cy="16321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806443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  <p:sndAc>
          <p:stSnd>
            <p:snd r:embed="rId15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g-032316-sfx-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znye-zvuki-murchanie-ko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4"/>
          <p:cNvGrpSpPr/>
          <p:nvPr/>
        </p:nvGrpSpPr>
        <p:grpSpPr>
          <a:xfrm>
            <a:off x="6096000" y="3429001"/>
            <a:ext cx="6823075" cy="3429000"/>
            <a:chOff x="6096000" y="3429001"/>
            <a:chExt cx="6823075" cy="34290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096000" y="3429001"/>
              <a:ext cx="6096000" cy="3429000"/>
            </a:xfrm>
            <a:prstGeom prst="rect">
              <a:avLst/>
            </a:prstGeom>
            <a:solidFill>
              <a:srgbClr val="FF0000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93075" y="3982514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4+4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5" name="3"/>
          <p:cNvGrpSpPr/>
          <p:nvPr/>
        </p:nvGrpSpPr>
        <p:grpSpPr>
          <a:xfrm>
            <a:off x="0" y="3429001"/>
            <a:ext cx="6096000" cy="3428999"/>
            <a:chOff x="0" y="3429001"/>
            <a:chExt cx="6096000" cy="342899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3429001"/>
              <a:ext cx="6096000" cy="3428999"/>
            </a:xfrm>
            <a:prstGeom prst="rect">
              <a:avLst/>
            </a:prstGeom>
            <a:solidFill>
              <a:srgbClr val="0070C0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1750" y="4077567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5+2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3" name="2"/>
          <p:cNvGrpSpPr/>
          <p:nvPr/>
        </p:nvGrpSpPr>
        <p:grpSpPr>
          <a:xfrm>
            <a:off x="6096000" y="0"/>
            <a:ext cx="6635549" cy="3418072"/>
            <a:chOff x="6096000" y="0"/>
            <a:chExt cx="6635549" cy="341807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96000" y="0"/>
              <a:ext cx="6096000" cy="3418072"/>
            </a:xfrm>
            <a:prstGeom prst="rect">
              <a:avLst/>
            </a:prstGeom>
            <a:solidFill>
              <a:srgbClr val="189F11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05549" y="564442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+6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1"/>
          <p:cNvGrpSpPr/>
          <p:nvPr/>
        </p:nvGrpSpPr>
        <p:grpSpPr>
          <a:xfrm>
            <a:off x="0" y="0"/>
            <a:ext cx="6096000" cy="3418071"/>
            <a:chOff x="0" y="0"/>
            <a:chExt cx="6096000" cy="3418071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0" y="0"/>
              <a:ext cx="6096000" cy="3418071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0451" y="527210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3+6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" name="Picture 2" descr="https://w7.pngwing.com/pngs/818/450/png-transparent-arrow-green-left-direction-sign-icon-symbol-green-arrow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601" cy="825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https://img2.freepng.ru/20180725/swo/kisspng-krimmler-kuhstall-coaching-clip-art-flecha-5b580c68691a14.2004758715324970004305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076" y="5809921"/>
            <a:ext cx="1489231" cy="105900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3994150" y="1371600"/>
            <a:ext cx="4203700" cy="41148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575175" y="2094632"/>
            <a:ext cx="3517900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sz="1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  <a:endParaRPr lang="ru-RU" sz="1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" name="кот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0626" y="4437593"/>
            <a:ext cx="2152499" cy="24204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ука" descr="https://e7.pngegg.com/pngimages/774/97/png-clipart-drawing-design-white-hand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=""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32098" y="0"/>
            <a:ext cx="959902" cy="101412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www.pngmart.com/files/17/Red-Alarm-Transparent-PNG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030">
            <a:off x="5334305" y="-13179"/>
            <a:ext cx="1499311" cy="14993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573894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  <p:sndAc>
          <p:stSnd>
            <p:snd r:embed="rId20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tikajuschego-tajmera_L2MrQY7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598_80BOxV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_uki-ura-detskoe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3-3a660d1f-41d1-4209-bc11-c0bec3c80f8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3-3a660d1f-41d1-4209-bc11-c0bec3c80f8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3-3a660d1f-41d1-4209-bc11-c0bec3c80f8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g-032316-sfx-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aznye-zvuki-murchanie-ko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"/>
          <p:cNvGrpSpPr/>
          <p:nvPr/>
        </p:nvGrpSpPr>
        <p:grpSpPr>
          <a:xfrm>
            <a:off x="0" y="0"/>
            <a:ext cx="6096000" cy="3418071"/>
            <a:chOff x="0" y="0"/>
            <a:chExt cx="6096000" cy="341807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6096000" cy="3418071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9587" y="527210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4+2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4"/>
          <p:cNvGrpSpPr/>
          <p:nvPr/>
        </p:nvGrpSpPr>
        <p:grpSpPr>
          <a:xfrm>
            <a:off x="6096000" y="3429001"/>
            <a:ext cx="6616700" cy="3429000"/>
            <a:chOff x="6096000" y="3429001"/>
            <a:chExt cx="6616700" cy="34290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096000" y="3429001"/>
              <a:ext cx="6096000" cy="3429000"/>
            </a:xfrm>
            <a:prstGeom prst="rect">
              <a:avLst/>
            </a:prstGeom>
            <a:solidFill>
              <a:srgbClr val="FF0000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86700" y="3956209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1+4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6" name="2"/>
          <p:cNvGrpSpPr/>
          <p:nvPr/>
        </p:nvGrpSpPr>
        <p:grpSpPr>
          <a:xfrm>
            <a:off x="6096000" y="0"/>
            <a:ext cx="6927850" cy="3418072"/>
            <a:chOff x="6096000" y="0"/>
            <a:chExt cx="6927850" cy="341807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096000" y="0"/>
              <a:ext cx="6096000" cy="3418072"/>
            </a:xfrm>
            <a:prstGeom prst="rect">
              <a:avLst/>
            </a:prstGeom>
            <a:solidFill>
              <a:srgbClr val="189F11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97850" y="601039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9-5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8" name="3"/>
          <p:cNvGrpSpPr/>
          <p:nvPr/>
        </p:nvGrpSpPr>
        <p:grpSpPr>
          <a:xfrm>
            <a:off x="0" y="3429001"/>
            <a:ext cx="6096000" cy="3428999"/>
            <a:chOff x="0" y="3429001"/>
            <a:chExt cx="6096000" cy="342899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3429001"/>
              <a:ext cx="6096000" cy="3428999"/>
            </a:xfrm>
            <a:prstGeom prst="rect">
              <a:avLst/>
            </a:prstGeom>
            <a:solidFill>
              <a:srgbClr val="0070C0"/>
            </a:solidFill>
            <a:ln w="762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6253" y="4123434"/>
              <a:ext cx="48260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ru-RU" sz="13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10-3</a:t>
              </a:r>
              <a:endParaRPr lang="ru-RU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9" name="Овал 8"/>
          <p:cNvSpPr/>
          <p:nvPr/>
        </p:nvSpPr>
        <p:spPr>
          <a:xfrm>
            <a:off x="3994150" y="1371600"/>
            <a:ext cx="4203700" cy="41148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2" descr="https://img2.freepng.ru/20180725/swo/kisspng-krimmler-kuhstall-coaching-clip-art-flecha-5b580c68691a14.2004758715324970004305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076" y="5809921"/>
            <a:ext cx="1489231" cy="105900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35587" y="2094632"/>
            <a:ext cx="1838325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sz="1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ru-RU" sz="1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1" name="Picture 2" descr="https://www.pngmart.com/files/17/Red-Alarm-Transparent-P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030">
            <a:off x="5334305" y="-13179"/>
            <a:ext cx="1499311" cy="14993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кот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0626" y="4437593"/>
            <a:ext cx="2152499" cy="24204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ука" descr="https://e7.pngegg.com/pngimages/774/97/png-clipart-drawing-design-white-hand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32098" y="0"/>
            <a:ext cx="959902" cy="101412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12042997"/>
      </p:ext>
    </p:extLst>
  </p:cSld>
  <p:clrMapOvr>
    <a:masterClrMapping/>
  </p:clrMapOvr>
  <p:transition spd="med">
    <p:pull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tikajuschego-tajmera_L2MrQY7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598_80BOxV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_uki-ura-detskoe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3-3a660d1f-41d1-4209-bc11-c0bec3c80f8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3-3a660d1f-41d1-4209-bc11-c0bec3c80f8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3-3a660d1f-41d1-4209-bc11-c0bec3c80f8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g-032316-sfx-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aznye-zvuki-murchanie-ko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124</Words>
  <Application>Microsoft Office PowerPoint</Application>
  <PresentationFormat>Произвольный</PresentationFormat>
  <Paragraphs>124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Алексей</cp:lastModifiedBy>
  <cp:revision>164</cp:revision>
  <dcterms:created xsi:type="dcterms:W3CDTF">2023-05-24T10:06:17Z</dcterms:created>
  <dcterms:modified xsi:type="dcterms:W3CDTF">2024-03-02T09:20:37Z</dcterms:modified>
</cp:coreProperties>
</file>